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A7EC7-F21A-4D23-B8C9-7156C45B2CCF}" v="27" dt="2023-03-13T09:25:32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FD39-6603-4ED5-A21A-570114847E98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96F3-4646-4C67-91C4-D3A994953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27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Vandaag was een gekke dag.</a:t>
            </a:r>
            <a:r>
              <a:rPr lang="nl-N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Vanmorgen had ik me verslapen, waardoor ik te laat op school kwam.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02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</a:rPr>
              <a:t>Thuis heeft iemand mijn band voor me geplakt!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1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Mijn vrienden kwamen voor me op!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61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Het spel speelde ik met een vriend!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43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Opa en Oma bleven ook eten</a:t>
            </a:r>
            <a:r>
              <a:rPr lang="nl-NL" sz="1800" dirty="0">
                <a:solidFill>
                  <a:srgbClr val="D09F86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23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Dus daar ben ik dankbaar voor!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76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</a:rPr>
              <a:t>Toen bleek dat mijn boek al uit was, maar was er geen tijd meer om die te ruilen.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68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Terug naar huis bleek mijn band lek te zijn.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94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</a:rPr>
              <a:t>Op mijn telefoon kreeg ik een heel onaardig bericht.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71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Tijdens mijn spelletje verloor ik keer op keer.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85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</a:rPr>
              <a:t>’s Avonds aten we iets dat ik helemaal niet lust!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27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 was allemaal niet erg fijn, maar…</a:t>
            </a:r>
            <a:r>
              <a:rPr lang="nl-NL" sz="1800" dirty="0">
                <a:solidFill>
                  <a:srgbClr val="F0E0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82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meester was helemaal niet boos dat ik te laat was.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2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solidFill>
                  <a:srgbClr val="F0E0D8"/>
                </a:solidFill>
                <a:effectLst/>
                <a:latin typeface="Open Sans Light" pitchFamily="2" charset="0"/>
                <a:ea typeface="Calibri" panose="020F0502020204030204" pitchFamily="34" charset="0"/>
              </a:rPr>
              <a:t>Nu mocht ik mijn lievelingsboek nog een keer lezen!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296F3-4646-4C67-91C4-D3A994953F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80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C80AF-EE5C-5F17-6C20-C3061671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32DFC6-D89E-2A2E-CC20-218299431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1F96AB-2105-C3FD-39AE-AB71FB8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6410F7-F5B0-59B5-0336-06D0EC25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D38807-1C6C-1D45-DB2D-25D6B6D3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2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5E94B-E249-52A1-E562-2C73FE59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8E8097-BED1-1609-9661-736FE4FF2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4EC8BC-E640-5B9C-44EC-78EFDBF1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E23F79-0A15-6CC7-2359-03ACE516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73BF0A-33A9-C850-7798-DFC08BE9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5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12B85F-9687-132D-BEF3-2D913073C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E38907-D5A6-6352-369C-A0DFD6430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D3078-8AD8-66A8-9EFF-562C6B43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655EC2-F323-EBA9-2B6F-688703BF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8556C3-F5BE-FC0D-48C9-079F1633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6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99012-5EA6-51BE-7134-E9BC38A7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C3D0C-A2CD-844B-30C2-8AD733751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2EF633-7FF6-047C-9D1E-C1BE17CB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C85C7-1EFF-2E6B-A6C5-895369AB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70495-FFC2-6D9A-5262-A8CDCB93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56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7D719-D4A0-FB6A-74CD-0432EED3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9660B-9DE7-DC10-79D8-D6A13425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69C7EF-A0D0-BE32-187E-19AE8226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FF6431-5424-6EFB-1C4F-6B5F34AC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56590E-DBE3-1586-62B4-B39CF2E6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4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35DB4-E7A6-97A3-B3FB-BA841CD4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A9B4B-95C7-C6C3-46D9-E60037BD0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CD02B5-BC53-A26B-62C2-79E5D106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EBB3BE-C28E-B924-9814-0D1ACEF2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1836D9-503B-B65E-C092-2CD9D5B2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5A5BDF-6D14-B69F-7581-27D37AD8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94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AF2BA-E8CF-BED1-C0A5-910E21D6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46E16C-FDA6-2598-E015-4BAC9360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A2DA9B-206C-4BAD-6E21-1B851BC8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3A1467-88D7-AE41-EA77-802C3A8D4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E13898-FDCC-3A51-CC41-466E28021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E8B55A-F13A-99AD-F17B-84CA1E03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17025B-D7C0-4D87-FF72-33609142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4E9763-3AC2-6795-B451-CD214CA9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64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ABDEA-AB77-16F8-01E5-387354F8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EAEDB-AB7D-7061-8F25-00D6F301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73F60D-68F3-E98F-E404-882B67AD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05104E-B6E4-5926-3652-1B634D3A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C59486-D67D-ADA2-4746-C00F662E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DC2800-CE3D-4D5F-CA43-3B1762C7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BACB94-D5C2-C592-548A-22DDAEA8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5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BC29A-56BB-0A65-A569-D78E7B87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6D6F96-5D8B-6E20-A046-935A10EB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7F1584-A4DE-6A07-4D26-8D67B794F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CB63C8-D45C-1B83-F54A-98EEEFF2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710991-167F-1856-C6B1-B5F3CE16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B7993E-13D6-94ED-25A2-F9CD58C1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9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1C791-0997-7A5F-9AA6-FB7BAE43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D3FA2B3-784B-25B8-D4CE-30CAFCE0A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1BFC05-67C1-AAEA-21FC-721EA7851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49BE29-DCF1-1B46-3C29-16AB4856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01A0D0-EC7F-6703-6D5D-268C3082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E41A5D-7233-5C9F-7ACA-4AD12E39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5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DA468E-B4E1-4CCB-D7DE-685A1598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2157A4-57BA-7FAD-4E21-2DE2B3281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831051-0B0F-B533-8D17-1EACC1005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D1E0-F498-42F5-A79E-94E98CD19F5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A1EF28-8BBE-329A-4D49-2DFDFC9C8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85AACF-5BFB-0B2E-2823-677498C0A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770C-FBC6-427F-853C-FB9647BE3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5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log.meester-kevin.n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214D1-25CF-6037-D6AD-9D1B1E3D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1375"/>
          </a:xfrm>
        </p:spPr>
        <p:txBody>
          <a:bodyPr/>
          <a:lstStyle/>
          <a:p>
            <a:pPr algn="ctr"/>
            <a:r>
              <a:rPr lang="nl-NL" sz="4400" dirty="0">
                <a:solidFill>
                  <a:srgbClr val="F0E0D8"/>
                </a:solidFill>
                <a:effectLst/>
                <a:latin typeface="Open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Vandaag was een gekke dag</a:t>
            </a:r>
            <a:br>
              <a:rPr lang="nl-NL" sz="4400" dirty="0">
                <a:solidFill>
                  <a:srgbClr val="F0E0D8"/>
                </a:solidFill>
                <a:effectLst/>
                <a:latin typeface="Open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dirty="0">
                <a:solidFill>
                  <a:srgbClr val="F0E0D8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over dankbaarheid</a:t>
            </a:r>
            <a:endParaRPr lang="nl-NL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EB4F56C-73A4-FCF1-8351-E8B283DD6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2476500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757829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BD481E2-67B1-4795-79EE-153580357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407365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C0D8AB-2553-F892-3F86-D8DD11950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90744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2FBEE43-9790-0563-CC8D-63FD43396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735734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7AA4A5B-4DEC-86A2-4A64-76312E7F6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157581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1901C7F-F548-23E0-7A75-CBCFD060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69318" y="1445400"/>
            <a:ext cx="7053364" cy="396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664391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3A5E55-B327-4C9E-1247-F527C1BCD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18649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396D6289-5D11-B7FC-5FBA-FBE4A8F4C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05" y="2775005"/>
            <a:ext cx="1307990" cy="13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947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1C543D9-0240-120B-8311-6179EBEE4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04" y="1446415"/>
            <a:ext cx="7049192" cy="39651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4725619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46ECEE-B75A-E448-327B-1FF5B93A8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086197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8C7AD63-F9A6-B545-B861-66C8AC14F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668709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93B297-36B7-DADF-3EF3-17B75A387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514934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D7FF95A-7854-55D6-1CFB-4F081A8B4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815297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B7500C-CD38-F9AA-2B1D-85295497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69318" y="1445400"/>
            <a:ext cx="7053364" cy="396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807967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7C7876D-D2EF-7401-C920-C9BB9C565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71404" y="1446574"/>
            <a:ext cx="7049192" cy="39648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1953080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216EB6-66BB-F6FC-F32D-D3509E88E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2569318" y="1445400"/>
            <a:ext cx="7053364" cy="396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62352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Kantoorthema">
  <a:themeElements>
    <a:clrScheme name="Meester Kevin">
      <a:dk1>
        <a:sysClr val="windowText" lastClr="000000"/>
      </a:dk1>
      <a:lt1>
        <a:sysClr val="window" lastClr="FFFFFF"/>
      </a:lt1>
      <a:dk2>
        <a:srgbClr val="343A49"/>
      </a:dk2>
      <a:lt2>
        <a:srgbClr val="ADADAD"/>
      </a:lt2>
      <a:accent1>
        <a:srgbClr val="8469AB"/>
      </a:accent1>
      <a:accent2>
        <a:srgbClr val="287FA5"/>
      </a:accent2>
      <a:accent3>
        <a:srgbClr val="FFB03F"/>
      </a:accent3>
      <a:accent4>
        <a:srgbClr val="6BAB69"/>
      </a:accent4>
      <a:accent5>
        <a:srgbClr val="A089BD"/>
      </a:accent5>
      <a:accent6>
        <a:srgbClr val="84B1CB"/>
      </a:accent6>
      <a:hlink>
        <a:srgbClr val="287FA5"/>
      </a:hlink>
      <a:folHlink>
        <a:srgbClr val="324B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171</Words>
  <Application>Microsoft Office PowerPoint</Application>
  <PresentationFormat>Breedbeeld</PresentationFormat>
  <Paragraphs>29</Paragraphs>
  <Slides>16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 Light</vt:lpstr>
      <vt:lpstr>Open Sans SemiBold</vt:lpstr>
      <vt:lpstr>Kantoorthema</vt:lpstr>
      <vt:lpstr>Vandaag was een gekke dag over dankbaarheid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Vandaag was een gekke dag over dankbaarheid</dc:title>
  <dc:creator>Kevin Borra</dc:creator>
  <cp:lastModifiedBy>Kevin Borra</cp:lastModifiedBy>
  <cp:revision>2</cp:revision>
  <dcterms:created xsi:type="dcterms:W3CDTF">2023-03-13T09:02:35Z</dcterms:created>
  <dcterms:modified xsi:type="dcterms:W3CDTF">2023-03-13T09:40:42Z</dcterms:modified>
</cp:coreProperties>
</file>